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-90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09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96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2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4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65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89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25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47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4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21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E516-122E-4E94-BAFD-9D762554ACF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5C8B-ACD1-4A44-BBFA-F3B4A2A0F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48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967" t="15885" r="6935" b="20482"/>
          <a:stretch/>
        </p:blipFill>
        <p:spPr>
          <a:xfrm>
            <a:off x="73328" y="84082"/>
            <a:ext cx="12043459" cy="67896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261132" y="3313043"/>
            <a:ext cx="1095132" cy="120640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016359" y="3993931"/>
            <a:ext cx="21020" cy="3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016359" y="3058510"/>
            <a:ext cx="609600" cy="104052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016359" y="746235"/>
            <a:ext cx="2100428" cy="64524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040414" y="4708634"/>
            <a:ext cx="1849820" cy="3153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16414" y="3573517"/>
            <a:ext cx="788276" cy="6096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87614" y="4025462"/>
            <a:ext cx="819807" cy="89337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70179" y="3804745"/>
            <a:ext cx="1534511" cy="1103586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11972" y="3478924"/>
            <a:ext cx="21021" cy="62011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35117" y="1912883"/>
            <a:ext cx="472966" cy="6096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15059" y="981086"/>
            <a:ext cx="13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Existing WQ raft – TMT temperature string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13153" y="2543738"/>
            <a:ext cx="119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Ladder Exit &amp; Diffuser Intake – string @ 10 </a:t>
            </a:r>
            <a:r>
              <a:rPr lang="en-US" sz="1400" dirty="0" err="1" smtClean="0">
                <a:solidFill>
                  <a:schemeClr val="bg1"/>
                </a:solidFill>
              </a:rPr>
              <a:t>ft</a:t>
            </a:r>
            <a:r>
              <a:rPr lang="en-US" sz="1400" dirty="0" smtClean="0">
                <a:solidFill>
                  <a:schemeClr val="bg1"/>
                </a:solidFill>
              </a:rPr>
              <a:t> intervals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63503" y="2319846"/>
            <a:ext cx="1485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Nav</a:t>
            </a:r>
            <a:r>
              <a:rPr lang="en-US" sz="1400" dirty="0" smtClean="0">
                <a:solidFill>
                  <a:schemeClr val="bg1"/>
                </a:solidFill>
              </a:rPr>
              <a:t> Guide Wall for adult post-exit exposure – string @ 10 </a:t>
            </a:r>
            <a:r>
              <a:rPr lang="en-US" sz="1400" dirty="0" err="1" smtClean="0">
                <a:solidFill>
                  <a:schemeClr val="bg1"/>
                </a:solidFill>
              </a:rPr>
              <a:t>ft</a:t>
            </a:r>
            <a:r>
              <a:rPr lang="en-US" sz="1400" dirty="0" smtClean="0">
                <a:solidFill>
                  <a:schemeClr val="bg1"/>
                </a:solidFill>
              </a:rPr>
              <a:t> intervals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9206" y="3165911"/>
            <a:ext cx="150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Ladder Entrance Junction Pool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33695" y="3616707"/>
            <a:ext cx="137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Down-ladder Diffuser 15 Weir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1655" y="3546913"/>
            <a:ext cx="169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Lower Ladder </a:t>
            </a:r>
            <a:r>
              <a:rPr lang="en-US" sz="1400" dirty="0" err="1" smtClean="0">
                <a:solidFill>
                  <a:schemeClr val="bg1"/>
                </a:solidFill>
              </a:rPr>
              <a:t>TurnPool</a:t>
            </a:r>
            <a:r>
              <a:rPr lang="en-US" sz="1400" dirty="0" smtClean="0">
                <a:solidFill>
                  <a:schemeClr val="bg1"/>
                </a:solidFill>
              </a:rPr>
              <a:t> above Count Window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70337" y="4478556"/>
            <a:ext cx="117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Ladder Exit Pool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8070" y="2955235"/>
            <a:ext cx="151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South Shore for Turbine Unit 1 and 2 Influence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5117" y="1187637"/>
            <a:ext cx="176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Bypass Pipe Terminus for Spill Mixing Influences – string @ 10-20 </a:t>
            </a:r>
            <a:r>
              <a:rPr lang="en-US" sz="1400" dirty="0" err="1" smtClean="0">
                <a:solidFill>
                  <a:schemeClr val="bg1"/>
                </a:solidFill>
              </a:rPr>
              <a:t>ft</a:t>
            </a:r>
            <a:r>
              <a:rPr lang="en-US" sz="1400" dirty="0" smtClean="0">
                <a:solidFill>
                  <a:schemeClr val="bg1"/>
                </a:solidFill>
              </a:rPr>
              <a:t> intervals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3913" y="238539"/>
            <a:ext cx="1901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Existing WQ TDG Probe Downriver on North Shore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6813" y="5395501"/>
            <a:ext cx="1762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New Downriver South Shore Probe across Channel from North Shore TDG Probe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318052" y="119270"/>
            <a:ext cx="817065" cy="48860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3328" y="5980276"/>
            <a:ext cx="920585" cy="49483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129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Pinney</dc:creator>
  <cp:lastModifiedBy>Karrie Gibbons</cp:lastModifiedBy>
  <cp:revision>6</cp:revision>
  <dcterms:created xsi:type="dcterms:W3CDTF">2015-11-04T22:39:40Z</dcterms:created>
  <dcterms:modified xsi:type="dcterms:W3CDTF">2015-11-09T17:06:17Z</dcterms:modified>
</cp:coreProperties>
</file>